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5" r:id="rId8"/>
    <p:sldId id="269" r:id="rId9"/>
    <p:sldId id="261" r:id="rId10"/>
    <p:sldId id="267" r:id="rId11"/>
    <p:sldId id="266" r:id="rId12"/>
    <p:sldId id="268" r:id="rId13"/>
    <p:sldId id="260" r:id="rId14"/>
    <p:sldId id="262" r:id="rId15"/>
    <p:sldId id="263" r:id="rId16"/>
    <p:sldId id="270" r:id="rId17"/>
    <p:sldId id="26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4542"/>
            <a:ext cx="8001000" cy="6204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11430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স্বাগতম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51816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178710" cy="5029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343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3" y="76200"/>
            <a:ext cx="4069238" cy="5078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199"/>
            <a:ext cx="4267200" cy="5078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3467101" y="5410200"/>
            <a:ext cx="2209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1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9" y="304800"/>
            <a:ext cx="4328001" cy="4419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799" y="5447693"/>
            <a:ext cx="545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6541"/>
            <a:ext cx="4419600" cy="43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295400" y="457200"/>
            <a:ext cx="6477000" cy="190500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2514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143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97626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শিশুর অধিকার  গুলো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ব্যাখ্যা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905000" y="671052"/>
            <a:ext cx="5181600" cy="2286000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139439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মানুষের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টি মৌলিক অধিকারের নাম বল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শিশু অধিকার সনদ গৃহিত হওয়ার তারিখ বল।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শিশু অধিকার সনদের কয়টি ধারা রয়েছে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3810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তুমি তোমার পরিবার থেকে কী কী অধিকার পাচ্ছ আর কী কী অধিকার পাচ্ছ না তার একটি তালিকা 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V="1">
            <a:off x="1905000" y="914400"/>
            <a:ext cx="5791200" cy="16764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1524000"/>
            <a:ext cx="28956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বাড়ির 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86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7960"/>
            <a:ext cx="7924800" cy="5397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867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শিশুদের অধিকার রক্ষায় সচেতন হও সবে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" y="990600"/>
            <a:ext cx="8483184" cy="5624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9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066800" y="76200"/>
            <a:ext cx="7162800" cy="28194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33900" y="312420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3352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3352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417838"/>
            <a:ext cx="4218037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মোছাঃ নিহার আক্তার সহকারি শিক্ষক (কম্পিউটার)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উল্যা বালিকা উচ্চ বিদ্যালয়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সাঘাটা, গাইবান্ধা।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3352800"/>
            <a:ext cx="4267199" cy="22467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বিশ্ব পরিচয়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শিশুর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313274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18120" y="1295400"/>
            <a:ext cx="432588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4572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শিশুর অধিকার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32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09800" y="609600"/>
            <a:ext cx="5029200" cy="13716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924560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181254"/>
            <a:ext cx="7772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শিশু কারা  তা বলতে পারবে।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মৌলিক অধিকার গুলোর নাম বলতে পারবে।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মৌলিক অধিকার গুলো বর্ণনা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1981200"/>
            <a:ext cx="662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7474" r="45196"/>
          <a:stretch/>
        </p:blipFill>
        <p:spPr>
          <a:xfrm>
            <a:off x="4648200" y="228600"/>
            <a:ext cx="4444812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5708" y="5867400"/>
            <a:ext cx="30049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গরিব-ধনী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" y="228600"/>
            <a:ext cx="428870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720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1910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0"/>
            <a:ext cx="4448176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9"/>
          <a:stretch/>
        </p:blipFill>
        <p:spPr>
          <a:xfrm>
            <a:off x="4871884" y="3657600"/>
            <a:ext cx="41910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2895600"/>
            <a:ext cx="152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ধর্ম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4308" y="6115665"/>
            <a:ext cx="30049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শারীরিক সামর্থ্য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2400" y="3331584"/>
            <a:ext cx="3733800" cy="299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58" b="13610"/>
          <a:stretch/>
        </p:blipFill>
        <p:spPr>
          <a:xfrm>
            <a:off x="4660734" y="1"/>
            <a:ext cx="4533164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152400" y="6208398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প্রবীণ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0641"/>
            <a:ext cx="4419600" cy="2707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265447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নবজাতক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31585"/>
            <a:ext cx="4267200" cy="2876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620839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বৃদ্ধ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266700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শিশু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444"/>
            <a:ext cx="4419600" cy="5105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5334000"/>
            <a:ext cx="18669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28444"/>
            <a:ext cx="3657599" cy="51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0"/>
          <a:stretch/>
        </p:blipFill>
        <p:spPr>
          <a:xfrm>
            <a:off x="512220" y="396241"/>
            <a:ext cx="39624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42899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81" y="396241"/>
            <a:ext cx="4370519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4953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151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169</cp:revision>
  <dcterms:created xsi:type="dcterms:W3CDTF">2006-08-16T00:00:00Z</dcterms:created>
  <dcterms:modified xsi:type="dcterms:W3CDTF">2013-05-20T10:10:17Z</dcterms:modified>
</cp:coreProperties>
</file>